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1" r:id="rId5"/>
    <p:sldId id="279" r:id="rId6"/>
    <p:sldId id="265" r:id="rId7"/>
    <p:sldId id="266" r:id="rId8"/>
    <p:sldId id="280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C5DD-2379-44B4-B79F-4050D7C51107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A0BF-3768-4146-9268-F02CB852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4" y="225555"/>
            <a:ext cx="7300210" cy="56056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7029" y="2068642"/>
            <a:ext cx="2503358" cy="1903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  <p:pic>
        <p:nvPicPr>
          <p:cNvPr id="4" name="vlc-record-2019-02-25-19h41m39s-08. Ei Ki Go Sesh Dan.mp3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87" y="21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09800" y="457200"/>
            <a:ext cx="7696200" cy="1905000"/>
          </a:xfrm>
          <a:prstGeom prst="downArrowCallout">
            <a:avLst>
              <a:gd name="adj1" fmla="val 21852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সেট প্রকাশের প্রতীক সমূহ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9800" y="2558955"/>
            <a:ext cx="7696200" cy="3962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সার্বিক সেট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bn-BD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′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ᴜ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∩</a:t>
            </a:r>
            <a:endParaRPr lang="bn-BD" sz="4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bn-BD" sz="4400" dirty="0">
                <a:solidFill>
                  <a:schemeClr val="bg1"/>
                </a:solidFill>
                <a:latin typeface="Arial"/>
                <a:cs typeface="NikoshBAN" pitchFamily="2" charset="0"/>
              </a:rPr>
              <a:t>ফাঁকা সেট   { } বা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ɸ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1" y="304800"/>
            <a:ext cx="8229599" cy="6324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A=</a:t>
            </a:r>
            <a:r>
              <a:rPr lang="en-US" sz="8800" dirty="0">
                <a:solidFill>
                  <a:schemeClr val="tx1"/>
                </a:solidFill>
              </a:rPr>
              <a:t>{      </a:t>
            </a:r>
            <a:r>
              <a:rPr lang="en-US" sz="9600" dirty="0">
                <a:solidFill>
                  <a:schemeClr val="tx1"/>
                </a:solidFill>
              </a:rPr>
              <a:t>      }</a:t>
            </a:r>
          </a:p>
          <a:p>
            <a:pPr algn="ctr"/>
            <a:r>
              <a:rPr lang="en-US" sz="9600" dirty="0">
                <a:solidFill>
                  <a:schemeClr val="tx1"/>
                </a:solidFill>
              </a:rPr>
              <a:t>B={           }</a:t>
            </a:r>
          </a:p>
          <a:p>
            <a:pPr algn="ctr"/>
            <a:r>
              <a:rPr lang="en-US" sz="9600" dirty="0">
                <a:solidFill>
                  <a:schemeClr val="tx1"/>
                </a:solidFill>
              </a:rPr>
              <a:t>AUB={              }</a:t>
            </a:r>
          </a:p>
        </p:txBody>
      </p:sp>
      <p:sp>
        <p:nvSpPr>
          <p:cNvPr id="4" name="Oval 3"/>
          <p:cNvSpPr/>
          <p:nvPr/>
        </p:nvSpPr>
        <p:spPr>
          <a:xfrm>
            <a:off x="5373236" y="1828802"/>
            <a:ext cx="562404" cy="5333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88368" y="1815154"/>
            <a:ext cx="598232" cy="53339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1787858"/>
            <a:ext cx="609600" cy="560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5381196" y="3235658"/>
            <a:ext cx="562404" cy="5333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67412" y="3214049"/>
            <a:ext cx="562404" cy="5333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3396" y="3200401"/>
            <a:ext cx="562404" cy="5333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33596" y="4725541"/>
            <a:ext cx="562404" cy="5333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9396" y="4725540"/>
            <a:ext cx="562404" cy="5333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05196" y="4711892"/>
            <a:ext cx="562404" cy="53339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0996" y="4711892"/>
            <a:ext cx="562404" cy="5333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6796" y="4711891"/>
            <a:ext cx="562404" cy="5333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62596" y="4724402"/>
            <a:ext cx="562404" cy="5333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151" y="1998509"/>
            <a:ext cx="8229600" cy="4537202"/>
          </a:xfr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>
                <a:latin typeface="Arial Unicode"/>
                <a:cs typeface="NikoshBAN" pitchFamily="2" charset="0"/>
              </a:rPr>
              <a:t>  </a:t>
            </a:r>
            <a:r>
              <a:rPr lang="en-US" dirty="0">
                <a:latin typeface="Arial Unicode"/>
                <a:cs typeface="NikoshBAN" pitchFamily="2" charset="0"/>
              </a:rPr>
              <a:t>A={1,2,3</a:t>
            </a:r>
            <a:r>
              <a:rPr lang="en-US" dirty="0" smtClean="0">
                <a:latin typeface="Arial Unicode"/>
                <a:cs typeface="NikoshBAN" pitchFamily="2" charset="0"/>
              </a:rPr>
              <a:t>},B</a:t>
            </a:r>
            <a:r>
              <a:rPr lang="en-US" dirty="0">
                <a:latin typeface="Arial Unicode"/>
                <a:cs typeface="NikoshBAN" pitchFamily="2" charset="0"/>
              </a:rPr>
              <a:t>={</a:t>
            </a:r>
            <a:r>
              <a:rPr lang="en-US" dirty="0" err="1">
                <a:latin typeface="Arial Unicode"/>
                <a:cs typeface="NikoshBAN" pitchFamily="2" charset="0"/>
              </a:rPr>
              <a:t>x,y,z</a:t>
            </a:r>
            <a:r>
              <a:rPr lang="en-US" dirty="0">
                <a:latin typeface="Arial Unicode"/>
                <a:cs typeface="NikoshBAN" pitchFamily="2" charset="0"/>
              </a:rPr>
              <a:t>}</a:t>
            </a:r>
            <a:br>
              <a:rPr lang="en-US" dirty="0">
                <a:latin typeface="Arial Unicode"/>
                <a:cs typeface="NikoshBAN" pitchFamily="2" charset="0"/>
              </a:rPr>
            </a:br>
            <a:r>
              <a:rPr lang="bn-IN" dirty="0" smtClean="0">
                <a:latin typeface="Arial Unicode"/>
                <a:cs typeface="NikoshBAN" pitchFamily="2" charset="0"/>
              </a:rPr>
              <a:t>    </a:t>
            </a:r>
            <a:r>
              <a:rPr lang="en-US" dirty="0" smtClean="0">
                <a:latin typeface="Arial Unicode"/>
                <a:cs typeface="NikoshBAN" pitchFamily="2" charset="0"/>
              </a:rPr>
              <a:t>AUB=</a:t>
            </a:r>
            <a:r>
              <a:rPr lang="bn-IN" dirty="0" smtClean="0">
                <a:latin typeface="Arial Unicode"/>
                <a:cs typeface="NikoshBAN" pitchFamily="2" charset="0"/>
              </a:rPr>
              <a:t>?</a:t>
            </a:r>
            <a:r>
              <a:rPr lang="en-US" dirty="0">
                <a:latin typeface="Arial Unicode"/>
                <a:cs typeface="NikoshBAN" pitchFamily="2" charset="0"/>
              </a:rPr>
              <a:t/>
            </a:r>
            <a:br>
              <a:rPr lang="en-US" dirty="0">
                <a:latin typeface="Arial Unicode"/>
                <a:cs typeface="NikoshBAN" pitchFamily="2" charset="0"/>
              </a:rPr>
            </a:br>
            <a:endParaRPr lang="en-US" sz="8000" dirty="0">
              <a:latin typeface="Arial Unicode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6151" y="224857"/>
            <a:ext cx="8229600" cy="14390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410200" cy="586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19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6" y="1251220"/>
            <a:ext cx="4976736" cy="37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1967459" y="359392"/>
                <a:ext cx="8229599" cy="6324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8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{      </a:t>
                </a:r>
                <a:r>
                  <a:rPr lang="en-US" sz="9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}</a:t>
                </a:r>
              </a:p>
              <a:p>
                <a:pPr algn="ctr"/>
                <a:r>
                  <a:rPr lang="en-US" sz="9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B={           </a:t>
                </a:r>
                <a:r>
                  <a:rPr lang="en-US" sz="9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∩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9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9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9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59" y="359392"/>
                <a:ext cx="8229599" cy="63246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5257800" y="1760560"/>
            <a:ext cx="609600" cy="5334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864056"/>
            <a:ext cx="685801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73288" y="1787856"/>
            <a:ext cx="762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271448" y="3178792"/>
            <a:ext cx="685800" cy="685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6335976" y="3374408"/>
            <a:ext cx="762001" cy="5334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Smiley Face 8"/>
          <p:cNvSpPr/>
          <p:nvPr/>
        </p:nvSpPr>
        <p:spPr>
          <a:xfrm>
            <a:off x="7473288" y="3247032"/>
            <a:ext cx="685800" cy="6858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515295">
            <a:off x="904326" y="977486"/>
            <a:ext cx="3674994" cy="7823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4481"/>
            <a:ext cx="8272072" cy="5646477"/>
          </a:xfr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000" dirty="0"/>
              <a:t/>
            </a:r>
            <a:br>
              <a:rPr lang="en-US" sz="6000" dirty="0"/>
            </a:br>
            <a:r>
              <a:rPr lang="en-US" sz="4800" dirty="0">
                <a:latin typeface="Arial Unicode"/>
              </a:rPr>
              <a:t>U={1,2,3,4,5,6,7},A={1,3,5}</a:t>
            </a:r>
            <a:br>
              <a:rPr lang="en-US" sz="4800" dirty="0">
                <a:latin typeface="Arial Unicode"/>
              </a:rPr>
            </a:br>
            <a:r>
              <a:rPr lang="en-US" sz="4800" dirty="0">
                <a:latin typeface="Arial Unicode"/>
                <a:cs typeface="Calibri"/>
              </a:rPr>
              <a:t>Á=U-A={1,2,3,4,5,6,7}-{1,3,5}</a:t>
            </a:r>
            <a:br>
              <a:rPr lang="en-US" sz="4800" dirty="0">
                <a:latin typeface="Arial Unicode"/>
                <a:cs typeface="Calibri"/>
              </a:rPr>
            </a:br>
            <a:r>
              <a:rPr lang="en-US" sz="4800" dirty="0">
                <a:latin typeface="Arial Unicode"/>
                <a:cs typeface="Calibri"/>
              </a:rPr>
              <a:t>   ={2,4,6,7}.</a:t>
            </a:r>
            <a:br>
              <a:rPr lang="en-US" sz="4800" dirty="0">
                <a:latin typeface="Arial Unicode"/>
                <a:cs typeface="Calibri"/>
              </a:rPr>
            </a:br>
            <a:r>
              <a:rPr lang="en-US" sz="4800" dirty="0">
                <a:latin typeface="Arial Unicode"/>
              </a:rPr>
              <a:t/>
            </a:r>
            <a:br>
              <a:rPr lang="en-US" sz="4800" dirty="0">
                <a:latin typeface="Arial Unicode"/>
              </a:rPr>
            </a:br>
            <a:endParaRPr lang="en-US" sz="4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323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450" y="381000"/>
            <a:ext cx="8667750" cy="15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95450" y="2237097"/>
                <a:ext cx="8667750" cy="426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Arial Unicode"/>
                    <a:cs typeface="NikoshBAN" pitchFamily="2" charset="0"/>
                  </a:rPr>
                  <a:t>ক-দলঃ </a:t>
                </a:r>
                <a:r>
                  <a:rPr lang="en-US" sz="3200" dirty="0">
                    <a:latin typeface="Arial Unicode"/>
                    <a:cs typeface="NikoshBAN" pitchFamily="2" charset="0"/>
                  </a:rPr>
                  <a:t>C={3,4,5},D={4,6,8}</a:t>
                </a:r>
                <a:r>
                  <a:rPr lang="bn-BD" sz="3200" dirty="0">
                    <a:latin typeface="Arial Unicode"/>
                    <a:cs typeface="NikoshBAN" pitchFamily="2" charset="0"/>
                  </a:rPr>
                  <a:t> হলে, </a:t>
                </a:r>
                <a:r>
                  <a:rPr lang="en-US" sz="3200" dirty="0">
                    <a:latin typeface="Arial Unicode"/>
                    <a:cs typeface="NikoshBAN" pitchFamily="2" charset="0"/>
                  </a:rPr>
                  <a:t>CUD=</a:t>
                </a:r>
                <a:r>
                  <a:rPr lang="en-US" sz="3200" dirty="0" err="1">
                    <a:latin typeface="Arial Unicode"/>
                    <a:cs typeface="NikoshBAN" pitchFamily="2" charset="0"/>
                  </a:rPr>
                  <a:t>কত</a:t>
                </a:r>
                <a:r>
                  <a:rPr lang="en-US" sz="3200" dirty="0">
                    <a:latin typeface="Arial Unicode"/>
                    <a:cs typeface="NikoshBAN" pitchFamily="2" charset="0"/>
                  </a:rPr>
                  <a:t>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খ</m:t>
                      </m:r>
                      <m:r>
                        <a:rPr lang="bn-BD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bn-BD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দলঃ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𝐶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={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5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},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={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8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} </m:t>
                      </m:r>
                      <m:r>
                        <a:rPr lang="bn-BD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হলে</m:t>
                      </m:r>
                      <m:r>
                        <a:rPr lang="bn-BD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𝐶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∩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200" i="1" dirty="0" err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কত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bn-BD" sz="3200" dirty="0">
                  <a:latin typeface="Arial Unicode"/>
                  <a:cs typeface="NikoshBAN" pitchFamily="2" charset="0"/>
                </a:endParaRPr>
              </a:p>
              <a:p>
                <a:pPr algn="just"/>
                <a:r>
                  <a:rPr lang="en-US" sz="3200" smtClean="0"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3200" smtClean="0">
                    <a:latin typeface="Arial Unicode"/>
                    <a:cs typeface="NikoshBAN" pitchFamily="2" charset="0"/>
                  </a:rPr>
                  <a:t>গ-দলঃ</a:t>
                </a:r>
                <a:r>
                  <a:rPr lang="en-US" sz="3200" dirty="0" smtClean="0"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Arial Unicode"/>
                    <a:cs typeface="NikoshBAN" pitchFamily="2" charset="0"/>
                  </a:rPr>
                  <a:t>U={1,2,3,4,5,6},C={3,4,5} </a:t>
                </a:r>
                <a:r>
                  <a:rPr lang="bn-BD" sz="3200" dirty="0">
                    <a:latin typeface="Arial Unicode"/>
                    <a:cs typeface="NikoshBAN" pitchFamily="2" charset="0"/>
                  </a:rPr>
                  <a:t>হলে,</a:t>
                </a:r>
                <a:r>
                  <a:rPr lang="en-US" sz="3200" dirty="0">
                    <a:latin typeface="Arial Unicode"/>
                    <a:cs typeface="NikoshBAN" pitchFamily="2" charset="0"/>
                  </a:rPr>
                  <a:t> Ć=</a:t>
                </a:r>
                <a:r>
                  <a:rPr lang="bn-BD" sz="3200" dirty="0">
                    <a:latin typeface="Arial Unicode"/>
                    <a:cs typeface="NikoshBAN" pitchFamily="2" charset="0"/>
                  </a:rPr>
                  <a:t>কত?</a:t>
                </a:r>
                <a:endParaRPr lang="en-US" sz="3200" dirty="0">
                  <a:latin typeface="Arial Unicode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2237097"/>
                <a:ext cx="8667750" cy="4267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8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5" y="365125"/>
            <a:ext cx="8238500" cy="1325563"/>
          </a:xfr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3905" y="1939665"/>
            <a:ext cx="8229600" cy="40801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সার্বিক সেট কাকে বলে?</a:t>
            </a:r>
          </a:p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সংযোগ সেট কাকে বলে?</a:t>
            </a:r>
          </a:p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ছেদ সেট কাকে বলে?</a:t>
            </a:r>
          </a:p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পূরক সেট কাকে বলে?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ফাঁকা সেট কাকে বলে?</a:t>
            </a:r>
          </a:p>
          <a:p>
            <a:pPr algn="just"/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58" y="1939665"/>
            <a:ext cx="2384447" cy="20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449" y="-104176"/>
            <a:ext cx="8424656" cy="11430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1201" y="1648919"/>
                <a:ext cx="7897318" cy="505668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latin typeface="Arial Unicode"/>
                  </a:rPr>
                  <a:t>U={1,2,3,4,5,6,7}, A={1,3,5},B={2,4,6}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হলে-</a:t>
                </a:r>
              </a:p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দেখাও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যে,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AU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)′=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1648919"/>
                <a:ext cx="7897318" cy="50566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8" y="134909"/>
            <a:ext cx="7839861" cy="6408298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267200" y="2590800"/>
            <a:ext cx="3371850" cy="1809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7180" y="2158584"/>
            <a:ext cx="3371850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মোঃমিজানুর রহমান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শিক্ষক(গণিত)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বেতদিঘী উচ্চ বিদ্যালয়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ফুলবাড়ি, দিনাজপুর।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নং০১৭১৮৮৯৯৪৭৮ </a:t>
            </a:r>
          </a:p>
          <a:p>
            <a:pPr algn="ctr"/>
            <a:r>
              <a:rPr lang="bn-BD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mizanurrahmanbd88@gmail.com</a:t>
            </a:r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9" y="164891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69" y="419723"/>
            <a:ext cx="6610662" cy="6250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7090" y="2743199"/>
            <a:ext cx="3072984" cy="154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374755"/>
            <a:ext cx="7704944" cy="5966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8280" y="2142079"/>
            <a:ext cx="61709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  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৯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পিরিয়ডঃ তয়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37139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87" y="648090"/>
            <a:ext cx="5216577" cy="52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8" y="291060"/>
            <a:ext cx="7360170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329784"/>
            <a:ext cx="7435123" cy="6310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9677" y="2863121"/>
            <a:ext cx="148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73162"/>
          </a:xfr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3050" y="1871426"/>
            <a:ext cx="8229600" cy="45293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সেট কী তা বলতে পারবে।</a:t>
            </a:r>
          </a:p>
          <a:p>
            <a:pPr algn="l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সেট প্রকাশের প্রতীকগুলো বলতে পারবে।</a:t>
            </a:r>
          </a:p>
          <a:p>
            <a:pPr algn="l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সার্বিক,সংযোগ,ছেদ, পূরক ও ফাঁকা সেটের সংজ্ঞা দিতে পারবে।</a:t>
            </a:r>
          </a:p>
          <a:p>
            <a:pPr algn="l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সেট সংক্রান্ত সমস্যার সমাধান করতে পারবে।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044" y="3"/>
            <a:ext cx="6625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451" t="341" r="451" b="-341"/>
          <a:stretch/>
        </p:blipFill>
        <p:spPr>
          <a:xfrm>
            <a:off x="2278518" y="1015666"/>
            <a:ext cx="663885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32203" y="381000"/>
            <a:ext cx="8153400" cy="60198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বাস্তব বা চিন্তা জগতের সু-সংজ্ঞায়িত বস্তুর সমাবেশ বা সংগ্রহকে সেট বলে।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যেমন-বইয়ের সেট,প্রথম দশটি বিজোড় স্বাভাবিক সংখ্যার সেট, পূর্ণসংখ্যার সেট, বাস্তব সংখ্যার সেট ইত্যাদি। সেটকে সাধারণত ইংরেজি বর্ণমালার বড়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A,B,C, ……..X,Y,Z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3600" dirty="0">
                <a:latin typeface="Arial Unicode"/>
                <a:cs typeface="NikoshBAN" pitchFamily="2" charset="0"/>
              </a:rPr>
              <a:t> 1,3,5</a:t>
            </a:r>
            <a:r>
              <a:rPr lang="bn-BD" sz="3600" dirty="0"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latin typeface="Arial Unicode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সংখ্যা তিনটির সেট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>
                <a:latin typeface="Arial Unicode"/>
                <a:cs typeface="NikoshBAN" pitchFamily="2" charset="0"/>
              </a:rPr>
              <a:t>={1,3,5}</a:t>
            </a:r>
          </a:p>
          <a:p>
            <a:pPr algn="just"/>
            <a:r>
              <a:rPr lang="bn-BD" sz="3600" dirty="0">
                <a:latin typeface="Arial Unicode"/>
                <a:cs typeface="NikoshBAN" pitchFamily="2" charset="0"/>
              </a:rPr>
              <a:t>এখানে </a:t>
            </a:r>
            <a:r>
              <a:rPr lang="en-US" sz="3600" dirty="0"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600" dirty="0">
                <a:latin typeface="Arial Unicode"/>
                <a:cs typeface="NikoshBAN" pitchFamily="2" charset="0"/>
              </a:rPr>
              <a:t>সেটের সদস্য বা উপাদান হল </a:t>
            </a:r>
            <a:r>
              <a:rPr lang="en-US" sz="3600" dirty="0">
                <a:latin typeface="Arial Unicode"/>
                <a:cs typeface="NikoshBAN" pitchFamily="2" charset="0"/>
              </a:rPr>
              <a:t>1,3,5</a:t>
            </a:r>
            <a:r>
              <a:rPr lang="bn-BD" sz="3600" dirty="0"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latin typeface="Arial Unicode"/>
                <a:cs typeface="NikoshBAN" pitchFamily="2" charset="0"/>
              </a:rPr>
              <a:t>.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323</Words>
  <Application>Microsoft Office PowerPoint</Application>
  <PresentationFormat>Widescreen</PresentationFormat>
  <Paragraphs>58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Arial Unicode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  A={1,2,3},B={x,y,z}     AUB=? </vt:lpstr>
      <vt:lpstr>PowerPoint Presentation</vt:lpstr>
      <vt:lpstr>PowerPoint Presentation</vt:lpstr>
      <vt:lpstr>PowerPoint Presentation</vt:lpstr>
      <vt:lpstr> U={1,2,3,4,5,6,7},A={1,3,5} Á=U-A={1,2,3,4,5,6,7}-{1,3,5}    ={2,4,6,7}.  </vt:lpstr>
      <vt:lpstr>PowerPoint Presentation</vt:lpstr>
      <vt:lpstr>  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140</cp:revision>
  <dcterms:created xsi:type="dcterms:W3CDTF">2019-02-24T11:50:13Z</dcterms:created>
  <dcterms:modified xsi:type="dcterms:W3CDTF">2019-02-26T02:07:26Z</dcterms:modified>
</cp:coreProperties>
</file>